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6" r:id="rId3"/>
    <p:sldId id="267" r:id="rId4"/>
    <p:sldId id="264" r:id="rId5"/>
    <p:sldId id="282" r:id="rId6"/>
    <p:sldId id="270" r:id="rId7"/>
    <p:sldId id="269" r:id="rId8"/>
    <p:sldId id="274" r:id="rId9"/>
    <p:sldId id="273" r:id="rId10"/>
    <p:sldId id="272" r:id="rId11"/>
    <p:sldId id="275" r:id="rId12"/>
  </p:sldIdLst>
  <p:sldSz cx="18288000" cy="10287000"/>
  <p:notesSz cx="6858000" cy="9144000"/>
  <p:embeddedFontLst>
    <p:embeddedFont>
      <p:font typeface="Noto Sans KR" panose="020B0200000000000000" pitchFamily="50" charset="-127"/>
      <p:regular r:id="rId14"/>
      <p:bold r:id="rId15"/>
    </p:embeddedFont>
    <p:embeddedFont>
      <p:font typeface="Pretendard Bold" panose="02000803000000020004" charset="-127"/>
      <p:bold r:id="rId16"/>
    </p:embeddedFont>
    <p:embeddedFont>
      <p:font typeface="Pretendard ExtraBold" panose="02000903000000020004" pitchFamily="2" charset="-127"/>
      <p:bold r:id="rId17"/>
    </p:embeddedFont>
    <p:embeddedFont>
      <p:font typeface="Pretendard ExtraLight" panose="02000303000000020004" pitchFamily="2" charset="-127"/>
      <p:regular r:id="rId18"/>
    </p:embeddedFont>
    <p:embeddedFont>
      <p:font typeface="Pretendard Light" panose="02000403000000020004" pitchFamily="2" charset="-127"/>
      <p:regular r:id="rId19"/>
    </p:embeddedFont>
    <p:embeddedFont>
      <p:font typeface="Pretendard Medium" panose="02000603000000020004" pitchFamily="2" charset="-127"/>
      <p:regular r:id="rId20"/>
      <p:bold r:id="rId21"/>
    </p:embeddedFont>
    <p:embeddedFont>
      <p:font typeface="Pretendard SemiBold" panose="02000703000000020004" pitchFamily="2" charset="-127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Josefin Sans SemiBold" pitchFamily="2" charset="0"/>
      <p:bold r:id="rId25"/>
    </p:embeddedFont>
    <p:embeddedFont>
      <p:font typeface="Pretendard Regular" panose="02000503000000020004" pitchFamily="2" charset="-12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45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3.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큐브매핑 </a:t>
            </a:r>
            <a:r>
              <a:rPr lang="en-US" altLang="ko-KR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7315789" y="6286499"/>
            <a:ext cx="9958754" cy="353812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805290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8052900" y="7277100"/>
            <a:ext cx="8711099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1"/>
            <a:ext cx="15621000" cy="2145015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>
                <a:solidFill>
                  <a:srgbClr val="FF0000"/>
                </a:solidFill>
                <a:latin typeface="Pretendard Regular"/>
                <a:ea typeface="Pretendard Regular"/>
              </a:rPr>
              <a:t> 숫자가 높은 </a:t>
            </a:r>
            <a:r>
              <a:rPr lang="en-US" altLang="ko-KR" sz="240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18795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float3(pIn.posL.x, pIn.posL.y, -pIn.posL.z))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en-US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1388</Words>
  <Application>Microsoft Office PowerPoint</Application>
  <PresentationFormat>사용자 지정</PresentationFormat>
  <Paragraphs>201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4" baseType="lpstr">
      <vt:lpstr>Noto Sans KR</vt:lpstr>
      <vt:lpstr>Pretendard ExtraLight</vt:lpstr>
      <vt:lpstr>맑은 고딕</vt:lpstr>
      <vt:lpstr>Pretendard SemiBold</vt:lpstr>
      <vt:lpstr>Pretendard Light</vt:lpstr>
      <vt:lpstr>Pretendard Regular</vt:lpstr>
      <vt:lpstr>Pretendard Bold</vt:lpstr>
      <vt:lpstr>Pretendard ExtraBold</vt:lpstr>
      <vt:lpstr>Calibri</vt:lpstr>
      <vt:lpstr>Pretendard Medium</vt:lpstr>
      <vt:lpstr>Arial</vt:lpstr>
      <vt:lpstr>Josefin Sans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58</cp:revision>
  <dcterms:created xsi:type="dcterms:W3CDTF">2006-08-16T00:00:00Z</dcterms:created>
  <dcterms:modified xsi:type="dcterms:W3CDTF">2025-09-20T14:20:13Z</dcterms:modified>
</cp:coreProperties>
</file>

<file path=docProps/thumbnail.jpeg>
</file>